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DD378D-2531-35C3-715B-3680D88B7A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C3B02A5-3F12-C48F-C025-C93223CA39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B911241-33BA-F1E4-1F8D-FF2C7064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F22-B22C-4BD7-938D-F7628106C583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E81446-BD98-B1AF-DFDC-3F353953A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0C60796-B3C7-CA9D-B8A7-0401A560F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D574-48FE-46B2-8290-4C03B149FD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367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0886A4-1DB9-7EB8-EDC1-CA31988AC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33B6CF4-D085-5952-E03B-8141889B69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3B5060E-4971-39A3-970D-F37558219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F22-B22C-4BD7-938D-F7628106C583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85CB73-E027-7295-A91C-F9CF5EAB0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CE8E24C-38CF-1F6A-B649-F2A79F87C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D574-48FE-46B2-8290-4C03B149FD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28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844ED86-6A56-0507-E8EC-8BC343871E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A0A6D54-6BCD-78D0-047C-F3F5AA8C9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199901E-A75C-030B-283E-EDF3D6947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F22-B22C-4BD7-938D-F7628106C583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094CCC-1D46-150D-4111-8D4D34845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0BA1594-4C1A-3BC6-61E9-46BE25B70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D574-48FE-46B2-8290-4C03B149FD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280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71F1E3-AB3D-F84F-A7DC-D391937CE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F5D7501-84EA-59DA-612E-77E58F59E0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C35A25-8326-A0AF-9AE3-0C80D3432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F22-B22C-4BD7-938D-F7628106C583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E936CB-B63D-3100-DED1-DC3FCBA5A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A40B1CE-296A-EC18-8E5E-6C6D44E75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D574-48FE-46B2-8290-4C03B149FD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796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0A30E3-62BA-C91E-F511-724A26597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C810C7D-D086-266F-3B3F-F2E712B956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4E1879-5B12-9572-D82C-CDD99CBB0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F22-B22C-4BD7-938D-F7628106C583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E3BC09D-2EFF-9A73-BF8E-508DB970B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C75FEC1-BEEF-EB90-0181-58633DF0E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D574-48FE-46B2-8290-4C03B149FD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002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84FAF8-9FE3-A651-320C-82EE0F93E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7E0A252-5BC7-72F4-7C6A-63413C0E36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3682300-92E3-A5EB-0F49-3202D90419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25281EB-3E3F-3C54-FA7B-7F4F5CBE5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F22-B22C-4BD7-938D-F7628106C583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3434CE3-1211-47A3-898E-01C9FE612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067B301-D7DC-DCD3-6A0B-51CEC3853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D574-48FE-46B2-8290-4C03B149FD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1036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15D239-935D-CF54-6825-2F8671A9C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90A2C8E-30D1-6089-3CC5-71C5EDAC6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5D49727-1110-5176-B792-74A438FE6F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3109275-35FC-11F4-64A9-E07A3893F1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B0C36CA-DBA8-B3FB-F08B-9E01D27507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74E797C-B3EF-C227-7940-DDFAE32F7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F22-B22C-4BD7-938D-F7628106C583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FF83614-7141-82AE-FA0C-D424025D1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FAB9F27-F28A-406A-C78B-DB564CD9A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D574-48FE-46B2-8290-4C03B149FD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375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14975D-A69F-F387-5DD0-8A1493678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2CFD1AB-59E9-673B-F4F2-3F31E864A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F22-B22C-4BD7-938D-F7628106C583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07779E8-9EB6-0656-AD05-581C13BBE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29BF174-7967-94FA-07C8-55A593FF9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D574-48FE-46B2-8290-4C03B149FD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674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6D2C240-A5FE-ACF5-0502-CDE7A4988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F22-B22C-4BD7-938D-F7628106C583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E99CDDD-2807-31EC-C263-87F68FD2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7FD4B4B-68F3-FDD9-34B9-BDF82E9AB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D574-48FE-46B2-8290-4C03B149FD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597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06272D-BE0F-1627-005F-926557782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1BA24FE-5BF2-0A8F-0007-55F34900D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CE5909A-2239-E7A0-6269-B46F326043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DB5F9A6-8FE5-B6D1-108F-0F1D0BDCB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F22-B22C-4BD7-938D-F7628106C583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1F31EC-C2BC-8755-A8A2-83D755F21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D33F4D5-A01F-8687-E260-02ABB967A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D574-48FE-46B2-8290-4C03B149FD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79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7911C3-B512-3E60-9642-022B2A409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1AA5624-15E2-2030-D8B8-1B87F99CB9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9920E88-09DE-4C21-E65E-6E80C05CF0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CE28469-1F2D-4D17-1929-9523BBCD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F22-B22C-4BD7-938D-F7628106C583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23AF227-A83C-679B-92A2-D6C8198F9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AAE552F-DB69-A297-0435-677737A14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D574-48FE-46B2-8290-4C03B149FD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9214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824537B-A811-C8C1-0837-E83175F99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B93DD85-0C49-16DF-A747-60B3C160B4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66A1519-BB50-173D-E27A-4F7520A6B8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A1F22-B22C-4BD7-938D-F7628106C583}" type="datetimeFigureOut">
              <a:rPr lang="zh-CN" altLang="en-US" smtClean="0"/>
              <a:t>2024/5/11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C1E5D1-8EE3-5D0A-D8F4-0919061C80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8EE2547-D074-7E3C-4FA8-2C72954C20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AD574-48FE-46B2-8290-4C03B149FD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142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9F14D97D-62FB-2222-2C8E-8181658D614E}"/>
              </a:ext>
            </a:extLst>
          </p:cNvPr>
          <p:cNvSpPr txBox="1"/>
          <p:nvPr/>
        </p:nvSpPr>
        <p:spPr>
          <a:xfrm>
            <a:off x="822250" y="1089898"/>
            <a:ext cx="10228521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假定你是李华，你的美国笔友</a:t>
            </a:r>
            <a:r>
              <a:rPr lang="en-US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Johnson</a:t>
            </a:r>
            <a:r>
              <a:rPr lang="zh-CN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给你发来邮件，询问你最钦佩的科学家是谁。请你用英语回复一封邮件，内容包括：</a:t>
            </a:r>
            <a:r>
              <a:rPr lang="en-US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对钦佩对象的</a:t>
            </a:r>
            <a:r>
              <a:rPr lang="zh-CN" altLang="zh-CN" sz="32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简介</a:t>
            </a:r>
            <a:r>
              <a:rPr lang="zh-CN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钦佩他</a:t>
            </a:r>
            <a:r>
              <a:rPr lang="en-US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</a:t>
            </a:r>
            <a:r>
              <a:rPr lang="zh-CN" altLang="zh-CN" sz="32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原因</a:t>
            </a:r>
            <a:r>
              <a:rPr lang="zh-CN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她对你的</a:t>
            </a:r>
            <a:r>
              <a:rPr lang="zh-CN" altLang="zh-CN" sz="32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影响</a:t>
            </a:r>
            <a:r>
              <a:rPr lang="zh-CN" altLang="zh-CN" sz="32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710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F0A2E50E-5A9D-F0A5-7944-21BC434B78FF}"/>
              </a:ext>
            </a:extLst>
          </p:cNvPr>
          <p:cNvSpPr txBox="1"/>
          <p:nvPr/>
        </p:nvSpPr>
        <p:spPr>
          <a:xfrm>
            <a:off x="531627" y="758456"/>
            <a:ext cx="1126342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Johnson,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304800" algn="just"/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hope this email finds you well. You asked me about the scientist I admire most, and </a:t>
            </a:r>
            <a:r>
              <a:rPr lang="en-US" altLang="zh-CN" sz="24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</a:t>
            </a:r>
            <a:r>
              <a:rPr lang="en-US" altLang="zh-CN" sz="2400" b="1" kern="1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 with you my admiration for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Madame Curie.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304800" algn="just"/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Madame Curie was an </a:t>
            </a:r>
            <a:r>
              <a:rPr lang="en-US" altLang="zh-CN" sz="24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outstanding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physicist and chemist, </a:t>
            </a:r>
            <a:r>
              <a:rPr lang="en-US" altLang="zh-CN" sz="2400" kern="1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 worldwide for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outstanding contributions </a:t>
            </a:r>
            <a:r>
              <a:rPr lang="en-US" altLang="zh-CN" sz="2400" kern="1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field of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radioactivity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（放射性）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research. As </a:t>
            </a:r>
            <a:r>
              <a:rPr lang="en-US" altLang="zh-CN" sz="2400" kern="1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 to win the Nobel Prize and </a:t>
            </a:r>
            <a:r>
              <a:rPr lang="en-US" altLang="zh-CN" sz="2400" kern="1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person in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 ever to obtain the prize twice, she </a:t>
            </a:r>
            <a:r>
              <a:rPr lang="en-US" altLang="zh-CN" sz="2400" kern="1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provided new approaches to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medical treatment.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304800" algn="just"/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of Madame Curie shows her </a:t>
            </a:r>
            <a:r>
              <a:rPr lang="en-US" altLang="zh-CN" sz="2400" b="1" kern="1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 talent </a:t>
            </a:r>
            <a:r>
              <a:rPr lang="zh-CN" altLang="en-US" sz="2400" b="1" kern="1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（个人的才华）</a:t>
            </a:r>
            <a:r>
              <a:rPr lang="en-US" altLang="zh-CN" sz="2400" b="1" kern="1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persistent pursuit of science</a:t>
            </a:r>
            <a:r>
              <a:rPr lang="zh-CN" altLang="en-US" sz="2400" b="1" kern="1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（对科学不懈的追求）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Her </a:t>
            </a:r>
            <a:r>
              <a:rPr lang="en-US" altLang="zh-CN" sz="2400" b="1" kern="1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courage and perseverance</a:t>
            </a:r>
            <a:r>
              <a:rPr lang="zh-CN" altLang="en-US" sz="2400" b="1" kern="100" dirty="0"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kern="100" dirty="0"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/ˌ</a:t>
            </a:r>
            <a:r>
              <a:rPr lang="en-US" altLang="zh-CN" sz="2400" b="1" kern="100" dirty="0" err="1"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pɜːsəˈvɪərəns</a:t>
            </a:r>
            <a:r>
              <a:rPr lang="en-US" altLang="zh-CN" sz="2400" b="1" kern="100" dirty="0"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sz="2400" b="1" kern="100" dirty="0"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毅力）</a:t>
            </a:r>
            <a:r>
              <a:rPr lang="en-US" altLang="zh-CN" sz="2400" b="1" kern="100" dirty="0"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kern="1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inspire me to pursue my dreams</a:t>
            </a:r>
            <a:r>
              <a:rPr lang="en-US" altLang="zh-CN" sz="2400" kern="1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despite various challenges, </a:t>
            </a:r>
            <a:r>
              <a:rPr lang="en-US" altLang="zh-CN" sz="2400" kern="1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a big difference to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study and life. 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regards,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Hua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350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220</Words>
  <Application>Microsoft Office PowerPoint</Application>
  <PresentationFormat>宽屏</PresentationFormat>
  <Paragraphs>9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等线</vt:lpstr>
      <vt:lpstr>等线 Light</vt:lpstr>
      <vt:lpstr>Arial</vt:lpstr>
      <vt:lpstr>Times New Roman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978681084@qq.com</dc:creator>
  <cp:lastModifiedBy>978681084@qq.com</cp:lastModifiedBy>
  <cp:revision>26</cp:revision>
  <dcterms:created xsi:type="dcterms:W3CDTF">2024-05-10T08:06:06Z</dcterms:created>
  <dcterms:modified xsi:type="dcterms:W3CDTF">2024-05-11T10:09:43Z</dcterms:modified>
</cp:coreProperties>
</file>